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7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BB96B-374C-4081-830B-620C873DB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FBF1174-3060-4117-8AAE-C2DDDD3E5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6D6324-9531-4BEB-8264-023E6506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4B5CB8-6D2F-4301-B065-2FE75387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5BB9E-FE1F-4A55-9C19-8AF1B89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93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47C69-AB3B-4FC2-8FE5-7E5D1531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6FB50A-EA0A-44F6-9561-33A2B319D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328A53-3E5D-4DB1-8026-D1044534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3E7855-80F4-4864-A3DE-1F196EF7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9BD95-541C-4AE6-914A-299E8C1A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02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B12961-F39D-4319-91F5-C4E0A1D35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57C69E-4DCD-43F9-A0E3-6C79F1123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20358B-5910-4A53-B946-78999A6A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89C34B-4EBF-431B-B2E2-E1238C3A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B156AB-6A94-4727-9F44-C3CA90FD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52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C8768-8D46-43D5-893D-B6AC5D02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1F7DF-36FD-4DE3-A255-DFD67F09C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9CDC79-270B-4529-BB51-94FF7DFD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5A103-8863-4EDE-8725-CF5E6D13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D13B74-19E1-4052-9E57-22AEC3AE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23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5D714-6562-4BE4-95A6-3F36B4F3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C0C0DB-5E2D-47FA-A1B4-9FC041B72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1D5064-85D0-49C4-BB11-1C689AC0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F3C332-E775-427D-A8F8-A4DB2261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D09E5F-8A0C-4358-9622-8B3FCC21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34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32A90-BFE0-423F-A0B0-A2C52692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78F82B-6FE1-479F-ACBF-E5DF3B577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F12E50-A0B8-4516-A2AC-B1849A96F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88FB19-246C-441D-8952-F69EFBE6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61523E-9879-4824-963E-99E708BD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6F8BCA-7C9B-4249-A31C-BAF8AAAE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4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051018-ADE3-441F-B8EF-93E02004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417AF1-23F5-4361-A5C0-774374D93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1AE3B4-7A0A-41CD-9E02-34E36FE8A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4080CF-76B9-4451-80DC-ED0C5046F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FFAD97-C7CD-4A40-A378-0653A0073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8F3966-59CF-49F9-B239-546C6D12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9EECEF-E194-4983-8D44-2CCD9D27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E3A9DE-A567-476E-A52E-367D4BFF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4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4C303-04ED-49D9-AEDC-3DF45AB0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FEA5F-A9E4-478C-A001-61318B92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BBDF35-59CC-4DCC-BAA9-C964AE6C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825FE3-2B13-44B7-9393-E96ECB28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94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77953E-C742-436C-A44A-4B96176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A14300-F914-440D-8085-B3865221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F4E9CD-5257-469F-BC30-A0513741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13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B7B70-6BA0-42D8-9A27-63E649AAC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6BBEA9-2D85-4037-8860-2F54C411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C40A36-1071-4140-9856-DB25BC22F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8A5328-6ADC-4F89-8A48-F60BBB88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45D18-5580-4F9B-A501-096F51E8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2209E-1D01-4FCB-877D-75C111B9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49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F6F9A-1DF9-4454-B16B-CCF08853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E95F19-9B3A-452A-8C38-2DC732D22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DD7523-7596-466A-ADEE-F569558B5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59C92F-DC33-4F05-9299-34F8E908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A18130-9D35-4B8A-8EE1-E7CFAA4C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1CD0B3-9195-47C5-907E-9BEF3D6B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2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38B541-B975-4AA1-8B45-791302B0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5D986-DDB6-4122-8C86-2C7668748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54A9A-2DC5-4D6F-A51A-5E1DB687C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4CDE-9509-40DB-8C1C-C60DA5695AD5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CFD1D-D7C7-4C98-8D6D-DF4070377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99A882-5F53-4221-9A69-699A447E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8DF6-8431-4E37-8BD3-DEC5F4B2BA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09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4BD0589-7C7C-4B32-8477-691F157BB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3" y="0"/>
            <a:ext cx="11279493" cy="68580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B682C78-E5F8-4032-80E1-2A74D838D458}"/>
              </a:ext>
            </a:extLst>
          </p:cNvPr>
          <p:cNvSpPr txBox="1"/>
          <p:nvPr/>
        </p:nvSpPr>
        <p:spPr>
          <a:xfrm>
            <a:off x="2094199" y="3467502"/>
            <a:ext cx="96663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OpenDyslexic" panose="00000500000000000000" pitchFamily="50" charset="0"/>
              </a:rPr>
              <a:t>adj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5AD971D-AF8A-498D-B127-42EEE778CC05}"/>
              </a:ext>
            </a:extLst>
          </p:cNvPr>
          <p:cNvSpPr txBox="1"/>
          <p:nvPr/>
        </p:nvSpPr>
        <p:spPr>
          <a:xfrm>
            <a:off x="1370700" y="3467502"/>
            <a:ext cx="505601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A48BAB-7CCD-4F88-8C80-5388E9BBF908}"/>
              </a:ext>
            </a:extLst>
          </p:cNvPr>
          <p:cNvSpPr txBox="1"/>
          <p:nvPr/>
        </p:nvSpPr>
        <p:spPr>
          <a:xfrm>
            <a:off x="3553780" y="3467502"/>
            <a:ext cx="505601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87FAEB-7830-45F4-BF47-21CDF994B3D6}"/>
              </a:ext>
            </a:extLst>
          </p:cNvPr>
          <p:cNvSpPr txBox="1"/>
          <p:nvPr/>
        </p:nvSpPr>
        <p:spPr>
          <a:xfrm>
            <a:off x="4552326" y="3465730"/>
            <a:ext cx="1159705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89F1434-7BE4-4D67-8538-77719BE06BB3}"/>
              </a:ext>
            </a:extLst>
          </p:cNvPr>
          <p:cNvSpPr txBox="1"/>
          <p:nvPr/>
        </p:nvSpPr>
        <p:spPr>
          <a:xfrm>
            <a:off x="6095998" y="3465730"/>
            <a:ext cx="143295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OpenDyslexic" panose="00000500000000000000" pitchFamily="50" charset="0"/>
              </a:rPr>
              <a:t>adjectif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A24498C-FD9F-4599-8B38-9188BB998375}"/>
              </a:ext>
            </a:extLst>
          </p:cNvPr>
          <p:cNvSpPr txBox="1"/>
          <p:nvPr/>
        </p:nvSpPr>
        <p:spPr>
          <a:xfrm>
            <a:off x="8884720" y="4247523"/>
            <a:ext cx="151806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OpenDyslexic" panose="00000500000000000000" pitchFamily="50" charset="0"/>
              </a:rPr>
              <a:t>the best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D45F718-A5AA-4748-A548-5EE50631E42B}"/>
              </a:ext>
            </a:extLst>
          </p:cNvPr>
          <p:cNvSpPr txBox="1"/>
          <p:nvPr/>
        </p:nvSpPr>
        <p:spPr>
          <a:xfrm>
            <a:off x="8692734" y="4664355"/>
            <a:ext cx="15437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OpenDyslexic" panose="00000500000000000000" pitchFamily="50" charset="0"/>
              </a:rPr>
              <a:t>the </a:t>
            </a:r>
            <a:r>
              <a:rPr lang="fr-FR" b="1" dirty="0" err="1">
                <a:latin typeface="OpenDyslexic" panose="00000500000000000000" pitchFamily="50" charset="0"/>
              </a:rPr>
              <a:t>worst</a:t>
            </a:r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BB6F04C-BD56-4CF9-A653-39FF26BADE28}"/>
              </a:ext>
            </a:extLst>
          </p:cNvPr>
          <p:cNvSpPr txBox="1"/>
          <p:nvPr/>
        </p:nvSpPr>
        <p:spPr>
          <a:xfrm>
            <a:off x="1399848" y="5863463"/>
            <a:ext cx="223652" cy="369332"/>
          </a:xfrm>
          <a:prstGeom prst="rect">
            <a:avLst/>
          </a:prstGeom>
          <a:solidFill>
            <a:srgbClr val="00B050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3C003C5-BE32-4935-B6FA-8CBCAF39F5E0}"/>
              </a:ext>
            </a:extLst>
          </p:cNvPr>
          <p:cNvSpPr txBox="1"/>
          <p:nvPr/>
        </p:nvSpPr>
        <p:spPr>
          <a:xfrm>
            <a:off x="2719450" y="5863463"/>
            <a:ext cx="223653" cy="369332"/>
          </a:xfrm>
          <a:prstGeom prst="rect">
            <a:avLst/>
          </a:prstGeom>
          <a:solidFill>
            <a:srgbClr val="00B050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69E6416-4F69-4E6C-A2E4-82C60655BFC4}"/>
              </a:ext>
            </a:extLst>
          </p:cNvPr>
          <p:cNvSpPr txBox="1"/>
          <p:nvPr/>
        </p:nvSpPr>
        <p:spPr>
          <a:xfrm>
            <a:off x="3455719" y="6216477"/>
            <a:ext cx="922857" cy="369332"/>
          </a:xfrm>
          <a:prstGeom prst="rect">
            <a:avLst/>
          </a:prstGeom>
          <a:solidFill>
            <a:srgbClr val="00B050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1E26546-FDB3-4526-A959-4CCF2F3466FB}"/>
              </a:ext>
            </a:extLst>
          </p:cNvPr>
          <p:cNvSpPr txBox="1"/>
          <p:nvPr/>
        </p:nvSpPr>
        <p:spPr>
          <a:xfrm>
            <a:off x="2719450" y="1256207"/>
            <a:ext cx="966636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494D93A-D45A-4D11-B70D-7759F6CAE418}"/>
              </a:ext>
            </a:extLst>
          </p:cNvPr>
          <p:cNvSpPr txBox="1"/>
          <p:nvPr/>
        </p:nvSpPr>
        <p:spPr>
          <a:xfrm>
            <a:off x="1841398" y="3035249"/>
            <a:ext cx="2077459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BF7396E-481D-41BC-8201-7E2AF7EDED46}"/>
              </a:ext>
            </a:extLst>
          </p:cNvPr>
          <p:cNvSpPr txBox="1"/>
          <p:nvPr/>
        </p:nvSpPr>
        <p:spPr>
          <a:xfrm>
            <a:off x="5051201" y="3022938"/>
            <a:ext cx="1990867" cy="369332"/>
          </a:xfrm>
          <a:prstGeom prst="rect">
            <a:avLst/>
          </a:prstGeom>
          <a:solidFill>
            <a:srgbClr val="D77BC5">
              <a:alpha val="44000"/>
            </a:srgbClr>
          </a:solidFill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8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52F565A-08D2-4271-A17D-BEAD2CD2D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5" y="775917"/>
            <a:ext cx="11422069" cy="530616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A5C25A-84A9-4322-89A3-4EC13745CADB}"/>
              </a:ext>
            </a:extLst>
          </p:cNvPr>
          <p:cNvSpPr txBox="1"/>
          <p:nvPr/>
        </p:nvSpPr>
        <p:spPr>
          <a:xfrm>
            <a:off x="611908" y="5507149"/>
            <a:ext cx="109243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8.The most</a:t>
            </a:r>
            <a:r>
              <a:rPr lang="en-US" b="1" dirty="0">
                <a:effectLst/>
                <a:latin typeface="OpenDyslexic" panose="00000500000000000000" pitchFamily="50" charset="0"/>
              </a:rPr>
              <a:t> talented singer on Earth is NOT Justin Bieber...</a:t>
            </a:r>
            <a:endParaRPr lang="en-US" dirty="0">
              <a:latin typeface="OpenDyslexic" panose="00000500000000000000" pitchFamily="50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EB54C5E-229E-47CE-B23A-0B61BED899CA}"/>
              </a:ext>
            </a:extLst>
          </p:cNvPr>
          <p:cNvSpPr txBox="1"/>
          <p:nvPr/>
        </p:nvSpPr>
        <p:spPr>
          <a:xfrm>
            <a:off x="5594927" y="1349029"/>
            <a:ext cx="583969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The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big</a:t>
            </a:r>
            <a:r>
              <a:rPr lang="en-US" sz="1800" b="1" dirty="0">
                <a:solidFill>
                  <a:srgbClr val="339966"/>
                </a:solidFill>
                <a:effectLst/>
                <a:latin typeface="OpenDyslexic" panose="00000500000000000000" pitchFamily="50" charset="0"/>
              </a:rPr>
              <a:t>g</a:t>
            </a:r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est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city in Australia. 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253CCC-22C1-4E8A-ADE2-65A71E752AB5}"/>
              </a:ext>
            </a:extLst>
          </p:cNvPr>
          <p:cNvSpPr txBox="1"/>
          <p:nvPr/>
        </p:nvSpPr>
        <p:spPr>
          <a:xfrm>
            <a:off x="6250709" y="1797041"/>
            <a:ext cx="564572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2. The most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ancient / the oldest instrument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A5ABDC-AFEC-4F60-952E-1D2E64090BE0}"/>
              </a:ext>
            </a:extLst>
          </p:cNvPr>
          <p:cNvSpPr txBox="1"/>
          <p:nvPr/>
        </p:nvSpPr>
        <p:spPr>
          <a:xfrm>
            <a:off x="6049816" y="2268318"/>
            <a:ext cx="548640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3. The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sunn</a:t>
            </a:r>
            <a:r>
              <a:rPr lang="en-US" sz="1800" b="1" dirty="0">
                <a:solidFill>
                  <a:srgbClr val="339966"/>
                </a:solidFill>
                <a:effectLst/>
                <a:latin typeface="OpenDyslexic" panose="00000500000000000000" pitchFamily="50" charset="0"/>
              </a:rPr>
              <a:t>i</a:t>
            </a:r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est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place in the world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60CC74D-8F8C-4EC8-96D4-678CE6B3D2E2}"/>
              </a:ext>
            </a:extLst>
          </p:cNvPr>
          <p:cNvSpPr txBox="1"/>
          <p:nvPr/>
        </p:nvSpPr>
        <p:spPr>
          <a:xfrm>
            <a:off x="4223329" y="2731570"/>
            <a:ext cx="731288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99CC"/>
                </a:solidFill>
                <a:latin typeface="OpenDyslexic" panose="00000500000000000000" pitchFamily="50" charset="0"/>
              </a:rPr>
              <a:t>4. </a:t>
            </a:r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The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</a:t>
            </a:r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most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populated country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8B77F7-C007-43E4-8DE8-45C079C432F0}"/>
              </a:ext>
            </a:extLst>
          </p:cNvPr>
          <p:cNvSpPr txBox="1"/>
          <p:nvPr/>
        </p:nvSpPr>
        <p:spPr>
          <a:xfrm>
            <a:off x="4936835" y="3204109"/>
            <a:ext cx="659938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5. The most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famous animals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E9DF629-21CE-4FFA-8371-7B49D7FE7357}"/>
              </a:ext>
            </a:extLst>
          </p:cNvPr>
          <p:cNvSpPr txBox="1"/>
          <p:nvPr/>
        </p:nvSpPr>
        <p:spPr>
          <a:xfrm>
            <a:off x="4391890" y="3626018"/>
            <a:ext cx="714432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6. The most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broadly-spoken language</a:t>
            </a:r>
            <a:endParaRPr lang="en-US" sz="1800" dirty="0">
              <a:latin typeface="OpenDyslexic" panose="00000500000000000000" pitchFamily="50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55B56A8-C4A3-482D-A05C-F955978293DE}"/>
              </a:ext>
            </a:extLst>
          </p:cNvPr>
          <p:cNvSpPr txBox="1"/>
          <p:nvPr/>
        </p:nvSpPr>
        <p:spPr>
          <a:xfrm>
            <a:off x="611907" y="4612701"/>
            <a:ext cx="109243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99CC"/>
                </a:solidFill>
                <a:effectLst/>
                <a:latin typeface="OpenDyslexic" panose="00000500000000000000" pitchFamily="50" charset="0"/>
              </a:rPr>
              <a:t>7. The most</a:t>
            </a:r>
            <a:r>
              <a:rPr lang="en-US" sz="1800" b="1" dirty="0">
                <a:effectLst/>
                <a:latin typeface="OpenDyslexic" panose="00000500000000000000" pitchFamily="50" charset="0"/>
              </a:rPr>
              <a:t> beautiful man in the world is Brad Pitt</a:t>
            </a:r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4F80F2E-C1C0-49FF-9532-E02312AB0AA0}"/>
              </a:ext>
            </a:extLst>
          </p:cNvPr>
          <p:cNvSpPr txBox="1"/>
          <p:nvPr/>
        </p:nvSpPr>
        <p:spPr>
          <a:xfrm>
            <a:off x="4564169" y="285242"/>
            <a:ext cx="3063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OpenDyslexic" panose="00000500000000000000" pitchFamily="50" charset="0"/>
              </a:rPr>
              <a:t>CORRECTION</a:t>
            </a:r>
            <a:endParaRPr lang="fr-FR" b="1" dirty="0">
              <a:solidFill>
                <a:srgbClr val="FF0000"/>
              </a:solidFill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2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OpenDyslexic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Hattais</dc:creator>
  <cp:lastModifiedBy>Philippe Hattais</cp:lastModifiedBy>
  <cp:revision>3</cp:revision>
  <dcterms:created xsi:type="dcterms:W3CDTF">2021-05-04T14:40:39Z</dcterms:created>
  <dcterms:modified xsi:type="dcterms:W3CDTF">2021-05-04T14:54:22Z</dcterms:modified>
</cp:coreProperties>
</file>