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2" r:id="rId5"/>
    <p:sldId id="258" r:id="rId6"/>
    <p:sldId id="259" r:id="rId7"/>
    <p:sldId id="269" r:id="rId8"/>
    <p:sldId id="270" r:id="rId9"/>
    <p:sldId id="272" r:id="rId10"/>
    <p:sldId id="271" r:id="rId11"/>
    <p:sldId id="260" r:id="rId12"/>
    <p:sldId id="263" r:id="rId13"/>
    <p:sldId id="264" r:id="rId14"/>
    <p:sldId id="273" r:id="rId15"/>
    <p:sldId id="265" r:id="rId16"/>
    <p:sldId id="266" r:id="rId17"/>
    <p:sldId id="26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A32"/>
    <a:srgbClr val="A7D2B0"/>
    <a:srgbClr val="B27571"/>
    <a:srgbClr val="FFFFFF"/>
    <a:srgbClr val="3D66A4"/>
    <a:srgbClr val="A5CFAD"/>
    <a:srgbClr val="F9DE67"/>
    <a:srgbClr val="4B62D6"/>
    <a:srgbClr val="B3DFF5"/>
    <a:srgbClr val="B0C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AC8D5-C130-451F-9D6B-EC9BDB47A07A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B057E-0D33-4413-AD02-B3D09B6F6E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843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B057E-0D33-4413-AD02-B3D09B6F6E6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89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B057E-0D33-4413-AD02-B3D09B6F6E6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57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C298E-2BBB-45CD-8C99-537DD040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789814-04E5-4A39-9D59-37F94113C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487A-2682-4428-9CC4-2EF342E6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D55767-D8F6-46F5-B8B6-74658DC2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A72757-B7E3-4108-9608-25B3C1FD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60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83B35F-0060-458D-BA59-08769E4C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94AC84-813C-43C3-8DE3-E5AEDE1A1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0BAA03-8061-48C2-8DD4-5028CA03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D7D375-5F42-442D-BF5A-7DD352AA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11ED5C-20C0-44DA-9FD9-39168F28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66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9CD69F0-63B2-496C-BA93-8B27963A4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C05695-488A-4D30-B938-8CFD21027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3AA62-E1F9-4E99-A3B4-0ADEDC20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DBADC5-BC59-4F32-AAB0-35ECF11B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98510A-31BF-4899-91F0-54161B04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09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C1088-0108-4A64-A1C2-FDB731BE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295B4-C2F2-4962-BBB0-691314035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47FC9-E5E2-49B3-B256-8C294F6C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8A0BFC-B29C-4007-ADD4-54E0604C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4C4892-D760-45BA-96A2-C46DB886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71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2080C-439A-4228-9842-636B1AB8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D75B35-BC1E-4140-9F04-C096197CE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FA8DD4-19D7-4F5E-9BC5-B9673E235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59039D-643A-46D0-81A2-1CBF795D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8DA3F9-61B4-4B05-8019-E7CC8477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56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B4B00-950E-41F9-8ACE-135B9478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ACC9B1-0905-4504-99AA-6E2B3AFE4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730504-C656-4F6C-B5EC-8E8DE6365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FF7470-5DDE-4B12-8A17-3F106B8F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18AEE8-1E99-43B0-A477-4ABC3B34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30A036-72F6-456B-A6F4-094FCA04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76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EA4B07-8D09-4524-913D-36BAD17A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563C42-219D-473E-9FEB-A357FA4B9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C85BE9-D543-4531-A8EC-6FF8D8ADA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4260BD-ECDD-42CE-B8E8-9C24347CE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30A8C0B-CBE5-4490-AFAA-54122B4D1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B59A3C-B76E-4592-94DA-DDD1E698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DB186F-F08B-4BFA-A9A2-AA5B329B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1FFE53-4365-4DC2-8F81-A177D5DD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13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51D28-5C6C-46FD-A9B5-94D5C6DD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B7B4FA-323A-4B1C-A8CB-62155FAC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584A8D-6EE3-4689-ADC8-B334C17E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8B2CB6-854C-40E3-9F07-09B21735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37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FE6E13-B874-4F77-8B6A-6B481034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6D1F63-2963-49D0-B061-8F9687D4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D0DD9-0ED4-4991-A0AA-53C8918C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69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F2516-8CA1-447D-83DF-1D01D799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91692-A04D-48DA-B56C-8D8EC4E00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89D964-CCD0-4591-B004-8D4DDDFAD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3C843F-91FA-4F6C-B2E8-6BF4B2E6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547CB9-07F2-4FC1-9D61-B65A9325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2EB3D8-F0D9-4292-A818-B8D9C49D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99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1D1B8-7DFD-4458-8583-BD900C78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8D7314F-FAAB-42F7-9B90-C2E2611E5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E6CC8C-A623-4863-A55B-935D3A128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7F1CCD-C1BE-43DB-A4B2-C5034CA9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F44CBF-E1C0-45D8-98D5-88A5EA0F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B38730-2C6B-42DB-9FCB-F8FE305B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72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2BB57D-EE30-4088-BE4F-2D82081A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B34F9F-F1F2-42AD-AB01-AF1AF1E63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0152EA-EE9D-4C2A-BB1E-C7888BE0F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B1E71-1C89-46C7-BD8B-D5C046573FE5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367A05-B7E6-472D-AAFF-3A9097742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879575-CBA3-4A17-8F31-370CB0AA4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EBCE0-6294-4487-8807-2BB6D52E7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51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E2804-D302-4E21-92A4-9CAFC8E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0"/>
            <a:ext cx="8335617" cy="6857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BA3163-3EF6-44D3-97C2-6ADBA815974C}"/>
              </a:ext>
            </a:extLst>
          </p:cNvPr>
          <p:cNvSpPr/>
          <p:nvPr/>
        </p:nvSpPr>
        <p:spPr>
          <a:xfrm>
            <a:off x="3782290" y="2514273"/>
            <a:ext cx="4627418" cy="914400"/>
          </a:xfrm>
          <a:prstGeom prst="rect">
            <a:avLst/>
          </a:prstGeom>
          <a:solidFill>
            <a:srgbClr val="0121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OpenDyslexic" panose="00000500000000000000" pitchFamily="50" charset="0"/>
              </a:rPr>
              <a:t>AUSTRALIA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117B72-23F5-4C53-B3E7-5CB4C125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3873010"/>
            <a:ext cx="254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97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8350C83E-055A-4773-BDE0-971DA9F85DAC}"/>
              </a:ext>
            </a:extLst>
          </p:cNvPr>
          <p:cNvGrpSpPr/>
          <p:nvPr/>
        </p:nvGrpSpPr>
        <p:grpSpPr>
          <a:xfrm>
            <a:off x="588817" y="675408"/>
            <a:ext cx="11014365" cy="5507183"/>
            <a:chOff x="70474" y="519544"/>
            <a:chExt cx="11014365" cy="550718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479C5FC-1CDC-4C9A-927F-7504EAE11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4" y="519544"/>
              <a:ext cx="11014365" cy="5507183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BDE87C1-28D5-4CF8-85EA-47DAD5481AEC}"/>
                </a:ext>
              </a:extLst>
            </p:cNvPr>
            <p:cNvSpPr txBox="1"/>
            <p:nvPr/>
          </p:nvSpPr>
          <p:spPr>
            <a:xfrm>
              <a:off x="8391188" y="2614750"/>
              <a:ext cx="1603760" cy="6463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latin typeface="OpenDyslexic" panose="00000500000000000000" pitchFamily="50" charset="0"/>
                </a:rPr>
                <a:t>1616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0BCFB2F-340B-4250-8392-2E702A89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1" y="547252"/>
              <a:ext cx="3910400" cy="332644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F61453D-A8AB-48CB-8E91-83F70575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187" y="547252"/>
              <a:ext cx="1603761" cy="2067498"/>
            </a:xfrm>
            <a:prstGeom prst="rect">
              <a:avLst/>
            </a:prstGeom>
          </p:spPr>
        </p:pic>
        <p:sp>
          <p:nvSpPr>
            <p:cNvPr id="10" name="Flèche : courbe vers la droite 9">
              <a:extLst>
                <a:ext uri="{FF2B5EF4-FFF2-40B4-BE49-F238E27FC236}">
                  <a16:creationId xmlns:a16="http://schemas.microsoft.com/office/drawing/2014/main" id="{43937316-715E-4FFB-BF32-8D4E4E5DFCF0}"/>
                </a:ext>
              </a:extLst>
            </p:cNvPr>
            <p:cNvSpPr/>
            <p:nvPr/>
          </p:nvSpPr>
          <p:spPr>
            <a:xfrm rot="18404763">
              <a:off x="2104722" y="4349039"/>
              <a:ext cx="1000917" cy="2190862"/>
            </a:xfrm>
            <a:prstGeom prst="curvedRightArrow">
              <a:avLst>
                <a:gd name="adj1" fmla="val 13803"/>
                <a:gd name="adj2" fmla="val 34340"/>
                <a:gd name="adj3" fmla="val 2003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BB6521D5-36C4-4C9F-B544-7C57B6C943E4}"/>
              </a:ext>
            </a:extLst>
          </p:cNvPr>
          <p:cNvSpPr txBox="1"/>
          <p:nvPr/>
        </p:nvSpPr>
        <p:spPr>
          <a:xfrm>
            <a:off x="8635866" y="306076"/>
            <a:ext cx="208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OpenDyslexic" panose="00000500000000000000" pitchFamily="50" charset="0"/>
              </a:rPr>
              <a:t>Willem </a:t>
            </a:r>
            <a:r>
              <a:rPr lang="fr-FR" dirty="0" err="1">
                <a:latin typeface="OpenDyslexic" panose="00000500000000000000" pitchFamily="50" charset="0"/>
              </a:rPr>
              <a:t>Janzoon</a:t>
            </a:r>
            <a:endParaRPr lang="fr-FR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9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431F3304-75BB-489F-BB07-CA7F9E03AD7A}"/>
              </a:ext>
            </a:extLst>
          </p:cNvPr>
          <p:cNvGrpSpPr/>
          <p:nvPr/>
        </p:nvGrpSpPr>
        <p:grpSpPr>
          <a:xfrm>
            <a:off x="1046921" y="0"/>
            <a:ext cx="10297296" cy="6857999"/>
            <a:chOff x="1046921" y="0"/>
            <a:chExt cx="10297296" cy="68579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06B8E56-232B-4BF3-82DB-42C61D9B3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21" y="0"/>
              <a:ext cx="10297296" cy="685799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6C2A9E8-9CEE-4636-85F8-03C07351C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21" y="0"/>
              <a:ext cx="2650435" cy="1590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07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5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614784-3866-491E-A279-91CC60B95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2" name="didgeridoo music">
            <a:hlinkClick r:id="" action="ppaction://media"/>
            <a:extLst>
              <a:ext uri="{FF2B5EF4-FFF2-40B4-BE49-F238E27FC236}">
                <a16:creationId xmlns:a16="http://schemas.microsoft.com/office/drawing/2014/main" id="{9139ABB1-880D-40CC-AB7D-4320DE707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1040" y="1526085"/>
            <a:ext cx="1219199" cy="12191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C90800-4048-4D73-9822-C407B28AF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27865"/>
            <a:ext cx="2464322" cy="15301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4B4F24-0A89-4257-951D-F7CFDC1B2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690">
            <a:off x="3280996" y="2912761"/>
            <a:ext cx="7453745" cy="14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1FA253-58C7-4B25-89AF-0313922E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50" y="363273"/>
            <a:ext cx="7680453" cy="61314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838FC1-3017-4BC6-8734-DDCB63F82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424"/>
            <a:ext cx="4575711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30DBFB-65BA-4C2E-A1D3-2C97B6A68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" y="371002"/>
            <a:ext cx="4575008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8F396B-1006-41C1-A1C8-E036529F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58" y="363273"/>
            <a:ext cx="2905760" cy="1930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261B5E-4EE8-4918-BF4F-26E18D779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27865"/>
            <a:ext cx="2464322" cy="15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1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25BECFD-7E23-4BED-9F5D-01A2B2498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8275"/>
          <a:stretch/>
        </p:blipFill>
        <p:spPr>
          <a:xfrm flipH="1">
            <a:off x="3188595" y="4143968"/>
            <a:ext cx="2890981" cy="27140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311926-457A-4868-971D-5B8ADAE9C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/>
          <a:stretch/>
        </p:blipFill>
        <p:spPr>
          <a:xfrm>
            <a:off x="6432610" y="4143969"/>
            <a:ext cx="2659040" cy="27140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6032AB-9D56-47D5-80D7-A576CF1C4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5150" r="21321" b="9219"/>
          <a:stretch/>
        </p:blipFill>
        <p:spPr>
          <a:xfrm>
            <a:off x="138545" y="4143969"/>
            <a:ext cx="2697017" cy="27140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139F9F-C956-4EFA-BE80-402D5E7A1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699" y="4143971"/>
            <a:ext cx="2598756" cy="27140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952D77-15BC-43CD-AD38-23F1BA42E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0"/>
            <a:ext cx="2697017" cy="40455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B79C67-11DA-4576-8151-55BD6019AC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26" y="632790"/>
            <a:ext cx="4194314" cy="27962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F7E6DC-46B5-41C4-B488-097366FC0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58" y="632789"/>
            <a:ext cx="4209347" cy="2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7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82198D-81C2-42DA-9F73-A0F18A3C8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1" y="0"/>
            <a:ext cx="10293698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3270AF-967B-4DCB-B9C5-CFA96C9F4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27865"/>
            <a:ext cx="2464322" cy="15301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9DDE25-3608-4885-925A-F7E096AA2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57" y="65989"/>
            <a:ext cx="4440902" cy="30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6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6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318FCD-5548-450F-B6BB-3AC825268FC4}"/>
              </a:ext>
            </a:extLst>
          </p:cNvPr>
          <p:cNvSpPr txBox="1"/>
          <p:nvPr/>
        </p:nvSpPr>
        <p:spPr>
          <a:xfrm flipH="1">
            <a:off x="1515982" y="434573"/>
            <a:ext cx="916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rgbClr val="FFFFFF"/>
                </a:solidFill>
                <a:latin typeface="OpenDyslexic" panose="00000500000000000000" pitchFamily="50" charset="0"/>
              </a:rPr>
              <a:t>Your</a:t>
            </a:r>
            <a:r>
              <a:rPr lang="fr-FR" sz="3600" b="1" dirty="0">
                <a:solidFill>
                  <a:srgbClr val="FFFFFF"/>
                </a:solidFill>
                <a:latin typeface="OpenDyslexic" panose="00000500000000000000" pitchFamily="50" charset="0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latin typeface="OpenDyslexic" panose="00000500000000000000" pitchFamily="50" charset="0"/>
              </a:rPr>
              <a:t>reasons</a:t>
            </a:r>
            <a:r>
              <a:rPr lang="fr-FR" sz="3600" b="1" dirty="0">
                <a:solidFill>
                  <a:srgbClr val="FFFFFF"/>
                </a:solidFill>
                <a:latin typeface="OpenDyslexic" panose="00000500000000000000" pitchFamily="50" charset="0"/>
              </a:rPr>
              <a:t> to go to </a:t>
            </a:r>
            <a:r>
              <a:rPr lang="fr-FR" sz="3600" b="1" dirty="0" err="1">
                <a:solidFill>
                  <a:srgbClr val="FFFFFF"/>
                </a:solidFill>
                <a:latin typeface="OpenDyslexic" panose="00000500000000000000" pitchFamily="50" charset="0"/>
              </a:rPr>
              <a:t>Australia</a:t>
            </a:r>
            <a:r>
              <a:rPr lang="fr-FR" sz="3600" b="1" dirty="0">
                <a:solidFill>
                  <a:srgbClr val="FFFFFF"/>
                </a:solidFill>
                <a:latin typeface="OpenDyslexic" panose="00000500000000000000" pitchFamily="50" charset="0"/>
              </a:rPr>
              <a:t>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4E7403-024E-4FEC-966F-D9D41B53F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83" y="1368873"/>
            <a:ext cx="9160031" cy="50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2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E2804-D302-4E21-92A4-9CAFC8E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0"/>
            <a:ext cx="8335617" cy="6857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BA3163-3EF6-44D3-97C2-6ADBA815974C}"/>
              </a:ext>
            </a:extLst>
          </p:cNvPr>
          <p:cNvSpPr/>
          <p:nvPr/>
        </p:nvSpPr>
        <p:spPr>
          <a:xfrm>
            <a:off x="3782290" y="2514273"/>
            <a:ext cx="4627418" cy="914400"/>
          </a:xfrm>
          <a:prstGeom prst="rect">
            <a:avLst/>
          </a:prstGeom>
          <a:solidFill>
            <a:srgbClr val="0121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OpenDyslexic" panose="00000500000000000000" pitchFamily="50" charset="0"/>
              </a:rPr>
              <a:t>AUSTRALIA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117B72-23F5-4C53-B3E7-5CB4C125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3873010"/>
            <a:ext cx="2540000" cy="127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B226DD-1A68-4BCB-BC94-88A742F79925}"/>
              </a:ext>
            </a:extLst>
          </p:cNvPr>
          <p:cNvSpPr txBox="1"/>
          <p:nvPr/>
        </p:nvSpPr>
        <p:spPr>
          <a:xfrm flipH="1">
            <a:off x="251689" y="992718"/>
            <a:ext cx="11688620" cy="1077218"/>
          </a:xfrm>
          <a:prstGeom prst="rect">
            <a:avLst/>
          </a:prstGeom>
          <a:solidFill>
            <a:srgbClr val="0B0A32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Les images et la musique de cette présentation sont libres de droit, récupérées grâce au moteur de recherches « </a:t>
            </a:r>
            <a:r>
              <a:rPr lang="fr-FR" sz="1600" b="1" i="1" dirty="0" err="1">
                <a:solidFill>
                  <a:schemeClr val="bg1"/>
                </a:solidFill>
                <a:latin typeface="OpenDyslexic" panose="00000500000000000000" pitchFamily="50" charset="0"/>
              </a:rPr>
              <a:t>Qwant</a:t>
            </a:r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 »</a:t>
            </a:r>
          </a:p>
          <a:p>
            <a:pPr algn="just"/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 </a:t>
            </a:r>
          </a:p>
          <a:p>
            <a:pPr algn="just"/>
            <a:r>
              <a:rPr lang="fr-FR" sz="1600" b="1" i="1" dirty="0">
                <a:solidFill>
                  <a:schemeClr val="bg1"/>
                </a:solidFill>
                <a:latin typeface="OpenDyslexic" panose="00000500000000000000" pitchFamily="50" charset="0"/>
              </a:rPr>
              <a:t>-&gt; images ou vidéos -&gt; licence (reproduction et partage sans but commercial)</a:t>
            </a:r>
          </a:p>
        </p:txBody>
      </p:sp>
    </p:spTree>
    <p:extLst>
      <p:ext uri="{BB962C8B-B14F-4D97-AF65-F5344CB8AC3E}">
        <p14:creationId xmlns:p14="http://schemas.microsoft.com/office/powerpoint/2010/main" val="178260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F167E6-1D11-41D9-9B88-2C53B7FF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3" y="0"/>
            <a:ext cx="11206114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0948CD-52F9-4A9C-B1DC-759171D9B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3" y="5452925"/>
            <a:ext cx="2262909" cy="14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BC3374-6441-4C60-8E74-F426DC911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0" y="0"/>
            <a:ext cx="1028085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09E83A-98BC-40CA-B36C-F8FF90254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5354369"/>
            <a:ext cx="2464322" cy="15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99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D94CDDC-924E-4AF2-B131-4ACE3BF87199}"/>
              </a:ext>
            </a:extLst>
          </p:cNvPr>
          <p:cNvGrpSpPr/>
          <p:nvPr/>
        </p:nvGrpSpPr>
        <p:grpSpPr>
          <a:xfrm>
            <a:off x="0" y="292790"/>
            <a:ext cx="12192000" cy="6389643"/>
            <a:chOff x="1" y="0"/>
            <a:chExt cx="12192000" cy="638964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53E4C4A-6738-42BB-B713-EC106BE66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581322" cy="5221381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69DEC22-A24B-4549-8BB3-FF0FAA96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968" y="4053119"/>
              <a:ext cx="3763033" cy="2336524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12D3CBF8-55CA-4F12-B7B1-4DD56D5E1806}"/>
              </a:ext>
            </a:extLst>
          </p:cNvPr>
          <p:cNvSpPr txBox="1"/>
          <p:nvPr/>
        </p:nvSpPr>
        <p:spPr>
          <a:xfrm>
            <a:off x="6590787" y="6303600"/>
            <a:ext cx="554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>
                <a:solidFill>
                  <a:srgbClr val="DBAE74"/>
                </a:solidFill>
                <a:latin typeface="OpenDyslexic" panose="00000500000000000000" pitchFamily="50" charset="0"/>
              </a:rPr>
              <a:t>only</a:t>
            </a:r>
            <a:r>
              <a:rPr lang="fr-FR" sz="2800" b="1" i="1" dirty="0">
                <a:solidFill>
                  <a:srgbClr val="DBAE74"/>
                </a:solidFill>
                <a:latin typeface="OpenDyslexic" panose="00000500000000000000" pitchFamily="50" charset="0"/>
              </a:rPr>
              <a:t> 20 million </a:t>
            </a:r>
            <a:r>
              <a:rPr lang="fr-FR" sz="2800" b="1" i="1" dirty="0" err="1">
                <a:solidFill>
                  <a:srgbClr val="DBAE74"/>
                </a:solidFill>
                <a:latin typeface="OpenDyslexic" panose="00000500000000000000" pitchFamily="50" charset="0"/>
              </a:rPr>
              <a:t>inhabitants</a:t>
            </a:r>
            <a:endParaRPr lang="fr-FR" sz="2800" b="1" i="1" dirty="0">
              <a:solidFill>
                <a:srgbClr val="DBAE74"/>
              </a:solidFill>
              <a:latin typeface="OpenDyslexic" panose="00000500000000000000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5F9AF-24C0-4EEB-A76B-314F58B3CBC3}"/>
              </a:ext>
            </a:extLst>
          </p:cNvPr>
          <p:cNvSpPr/>
          <p:nvPr/>
        </p:nvSpPr>
        <p:spPr>
          <a:xfrm>
            <a:off x="84841" y="3410145"/>
            <a:ext cx="9323110" cy="445417"/>
          </a:xfrm>
          <a:prstGeom prst="rect">
            <a:avLst/>
          </a:prstGeom>
          <a:solidFill>
            <a:srgbClr val="DEAE7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71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1C1CF2-C65F-4DAE-B96E-9008AA808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1253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B55C3F-1F9D-44E0-80E7-F1DCBDA7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62" y="373952"/>
            <a:ext cx="4022864" cy="26819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2A1F70-F16B-498B-9304-4D3FFF7F7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62" y="3806836"/>
            <a:ext cx="4022864" cy="26772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EF12DD-C35A-4783-95C2-9071436C1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2118323"/>
            <a:ext cx="2464322" cy="153013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4AD3AAB-142A-427B-9D78-4FE1B329301D}"/>
              </a:ext>
            </a:extLst>
          </p:cNvPr>
          <p:cNvSpPr/>
          <p:nvPr/>
        </p:nvSpPr>
        <p:spPr>
          <a:xfrm rot="249219">
            <a:off x="6619580" y="4798342"/>
            <a:ext cx="513402" cy="328939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1D0BC58-D505-42BE-A44B-B371E510A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1" y="4862198"/>
            <a:ext cx="371763" cy="3717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0D7717-0781-4F9F-AFE2-88A621972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62" y="3802140"/>
            <a:ext cx="1155294" cy="11552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A4EC22-3394-40B4-BF1B-394E8B34A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90" y="373952"/>
            <a:ext cx="1155294" cy="1155294"/>
          </a:xfrm>
          <a:prstGeom prst="rect">
            <a:avLst/>
          </a:prstGeom>
        </p:spPr>
      </p:pic>
      <p:sp>
        <p:nvSpPr>
          <p:cNvPr id="14" name="Croix 13">
            <a:extLst>
              <a:ext uri="{FF2B5EF4-FFF2-40B4-BE49-F238E27FC236}">
                <a16:creationId xmlns:a16="http://schemas.microsoft.com/office/drawing/2014/main" id="{8597E7DF-C6B8-4E67-B2E0-D5FBFFE1A06A}"/>
              </a:ext>
            </a:extLst>
          </p:cNvPr>
          <p:cNvSpPr/>
          <p:nvPr/>
        </p:nvSpPr>
        <p:spPr>
          <a:xfrm rot="2814118">
            <a:off x="7802334" y="400345"/>
            <a:ext cx="1077803" cy="1102508"/>
          </a:xfrm>
          <a:prstGeom prst="plus">
            <a:avLst>
              <a:gd name="adj" fmla="val 43431"/>
            </a:avLst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622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1C1CF2-C65F-4DAE-B96E-9008AA808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1253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E3FA45-0627-4D99-A4A7-46CBA4A6B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78" y="3422711"/>
            <a:ext cx="2464322" cy="153013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7DB8CFD-D08D-42D5-AC6F-4AE1C6DBD989}"/>
              </a:ext>
            </a:extLst>
          </p:cNvPr>
          <p:cNvSpPr/>
          <p:nvPr/>
        </p:nvSpPr>
        <p:spPr>
          <a:xfrm rot="19040838">
            <a:off x="4019334" y="3788990"/>
            <a:ext cx="3675757" cy="1917101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FDE734-69AB-4CC4-835E-B3D8ED91D823}"/>
              </a:ext>
            </a:extLst>
          </p:cNvPr>
          <p:cNvSpPr txBox="1"/>
          <p:nvPr/>
        </p:nvSpPr>
        <p:spPr>
          <a:xfrm>
            <a:off x="7701546" y="2623128"/>
            <a:ext cx="4052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  <a:latin typeface="OpenDyslexic" panose="00000500000000000000" pitchFamily="50" charset="0"/>
              </a:rPr>
              <a:t>The </a:t>
            </a:r>
            <a:r>
              <a:rPr lang="fr-FR" sz="3200" dirty="0" err="1">
                <a:solidFill>
                  <a:srgbClr val="FF0000"/>
                </a:solidFill>
                <a:latin typeface="OpenDyslexic" panose="00000500000000000000" pitchFamily="50" charset="0"/>
              </a:rPr>
              <a:t>largest</a:t>
            </a:r>
            <a:r>
              <a:rPr lang="fr-FR" sz="3200" dirty="0">
                <a:solidFill>
                  <a:srgbClr val="FF0000"/>
                </a:solidFill>
                <a:latin typeface="OpenDyslexic" panose="00000500000000000000" pitchFamily="50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OpenDyslexic" panose="00000500000000000000" pitchFamily="50" charset="0"/>
              </a:rPr>
              <a:t>cities</a:t>
            </a:r>
            <a:endParaRPr lang="fr-FR" sz="3200" dirty="0">
              <a:solidFill>
                <a:srgbClr val="FF0000"/>
              </a:solidFill>
              <a:latin typeface="OpenDyslexic" panose="00000500000000000000" pitchFamily="50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51DC4ED-F903-4B6D-8D29-9242CF16F591}"/>
              </a:ext>
            </a:extLst>
          </p:cNvPr>
          <p:cNvSpPr/>
          <p:nvPr/>
        </p:nvSpPr>
        <p:spPr>
          <a:xfrm rot="19040838">
            <a:off x="432820" y="4317175"/>
            <a:ext cx="488951" cy="483912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4C2ADF-EDF2-4F27-AA67-502AC0CC6123}"/>
              </a:ext>
            </a:extLst>
          </p:cNvPr>
          <p:cNvSpPr/>
          <p:nvPr/>
        </p:nvSpPr>
        <p:spPr>
          <a:xfrm rot="19040838">
            <a:off x="3090104" y="176880"/>
            <a:ext cx="488951" cy="483912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14F53BF-4225-4276-9622-AC9359AD9C7B}"/>
              </a:ext>
            </a:extLst>
          </p:cNvPr>
          <p:cNvSpPr/>
          <p:nvPr/>
        </p:nvSpPr>
        <p:spPr>
          <a:xfrm rot="1609657">
            <a:off x="1707035" y="1653589"/>
            <a:ext cx="4642014" cy="2904965"/>
          </a:xfrm>
          <a:prstGeom prst="ellipse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097E21-0DF0-4117-9BEA-AD73DD23A6C3}"/>
              </a:ext>
            </a:extLst>
          </p:cNvPr>
          <p:cNvSpPr txBox="1"/>
          <p:nvPr/>
        </p:nvSpPr>
        <p:spPr>
          <a:xfrm>
            <a:off x="7858394" y="5191094"/>
            <a:ext cx="2943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A5CFAD"/>
                </a:solidFill>
                <a:latin typeface="OpenDyslexic" panose="00000500000000000000" pitchFamily="50" charset="0"/>
              </a:rPr>
              <a:t>The outback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5D0EE14-E62A-40E0-8594-42EB356E8624}"/>
              </a:ext>
            </a:extLst>
          </p:cNvPr>
          <p:cNvSpPr/>
          <p:nvPr/>
        </p:nvSpPr>
        <p:spPr>
          <a:xfrm>
            <a:off x="7601527" y="2488462"/>
            <a:ext cx="4229112" cy="826845"/>
          </a:xfrm>
          <a:prstGeom prst="ellipse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8C8FBB-8363-44C9-A24E-D6BB6870D973}"/>
              </a:ext>
            </a:extLst>
          </p:cNvPr>
          <p:cNvSpPr/>
          <p:nvPr/>
        </p:nvSpPr>
        <p:spPr>
          <a:xfrm>
            <a:off x="7587401" y="4963562"/>
            <a:ext cx="3563119" cy="972295"/>
          </a:xfrm>
          <a:prstGeom prst="ellipse">
            <a:avLst/>
          </a:prstGeom>
          <a:solidFill>
            <a:srgbClr val="A7D2B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36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F5D529-B24F-42AD-A4D4-CC5614A6F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" y="53109"/>
            <a:ext cx="12136740" cy="67517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8D870C-A11B-4C1F-9D2A-7416866E8D07}"/>
              </a:ext>
            </a:extLst>
          </p:cNvPr>
          <p:cNvSpPr txBox="1"/>
          <p:nvPr/>
        </p:nvSpPr>
        <p:spPr>
          <a:xfrm>
            <a:off x="203200" y="286328"/>
            <a:ext cx="310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OpenDyslexic" panose="00000500000000000000" pitchFamily="50" charset="0"/>
              </a:rPr>
              <a:t>Official </a:t>
            </a:r>
            <a:r>
              <a:rPr lang="fr-FR" sz="2400" dirty="0" err="1">
                <a:solidFill>
                  <a:schemeClr val="bg1"/>
                </a:solidFill>
                <a:latin typeface="OpenDyslexic" panose="00000500000000000000" pitchFamily="50" charset="0"/>
              </a:rPr>
              <a:t>languages</a:t>
            </a:r>
            <a:endParaRPr lang="fr-FR" sz="2400" dirty="0">
              <a:solidFill>
                <a:schemeClr val="bg1"/>
              </a:solidFill>
              <a:latin typeface="OpenDyslexic" panose="00000500000000000000" pitchFamily="50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9934DEF-B83D-4CAA-9095-FB9EF5E20EF2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203200" y="517161"/>
            <a:ext cx="3108736" cy="0"/>
          </a:xfrm>
          <a:prstGeom prst="line">
            <a:avLst/>
          </a:prstGeom>
          <a:ln w="44450">
            <a:solidFill>
              <a:srgbClr val="FF0000">
                <a:alpha val="5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78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F7BF4A3-725D-4437-A933-4D23AD082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0" y="871363"/>
            <a:ext cx="10284179" cy="511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4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10C2E3-CC00-4F3A-BECC-CA0B18ADF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91" y="1586562"/>
            <a:ext cx="5053810" cy="38511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E1D938-95D6-4B45-824A-439B37DB5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621311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6547B-8954-40BD-A6CE-F47507B763AD}"/>
              </a:ext>
            </a:extLst>
          </p:cNvPr>
          <p:cNvSpPr txBox="1"/>
          <p:nvPr/>
        </p:nvSpPr>
        <p:spPr>
          <a:xfrm>
            <a:off x="5975927" y="258619"/>
            <a:ext cx="3889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OpenDyslexic" panose="00000500000000000000" pitchFamily="50" charset="0"/>
              </a:rPr>
              <a:t>Scott Morrison (PM)</a:t>
            </a:r>
          </a:p>
        </p:txBody>
      </p:sp>
    </p:spTree>
    <p:extLst>
      <p:ext uri="{BB962C8B-B14F-4D97-AF65-F5344CB8AC3E}">
        <p14:creationId xmlns:p14="http://schemas.microsoft.com/office/powerpoint/2010/main" val="28702252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67</Words>
  <Application>Microsoft Office PowerPoint</Application>
  <PresentationFormat>Grand écran</PresentationFormat>
  <Paragraphs>15</Paragraphs>
  <Slides>17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OpenDyslexic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Hattais</dc:creator>
  <cp:lastModifiedBy>Philippe Hattais</cp:lastModifiedBy>
  <cp:revision>16</cp:revision>
  <dcterms:created xsi:type="dcterms:W3CDTF">2021-04-29T12:18:01Z</dcterms:created>
  <dcterms:modified xsi:type="dcterms:W3CDTF">2021-04-29T13:44:14Z</dcterms:modified>
</cp:coreProperties>
</file>