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84C4-F3DB-45C8-85A7-472B31C4F9CD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8DF4-7120-452B-A821-39C8E8903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292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84C4-F3DB-45C8-85A7-472B31C4F9CD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8DF4-7120-452B-A821-39C8E8903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7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84C4-F3DB-45C8-85A7-472B31C4F9CD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8DF4-7120-452B-A821-39C8E8903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80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84C4-F3DB-45C8-85A7-472B31C4F9CD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8DF4-7120-452B-A821-39C8E8903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63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84C4-F3DB-45C8-85A7-472B31C4F9CD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8DF4-7120-452B-A821-39C8E8903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6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84C4-F3DB-45C8-85A7-472B31C4F9CD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8DF4-7120-452B-A821-39C8E8903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62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84C4-F3DB-45C8-85A7-472B31C4F9CD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8DF4-7120-452B-A821-39C8E8903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67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84C4-F3DB-45C8-85A7-472B31C4F9CD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8DF4-7120-452B-A821-39C8E8903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91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84C4-F3DB-45C8-85A7-472B31C4F9CD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8DF4-7120-452B-A821-39C8E8903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33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84C4-F3DB-45C8-85A7-472B31C4F9CD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8DF4-7120-452B-A821-39C8E8903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64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84C4-F3DB-45C8-85A7-472B31C4F9CD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8DF4-7120-452B-A821-39C8E8903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41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384C4-F3DB-45C8-85A7-472B31C4F9CD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D8DF4-7120-452B-A821-39C8E8903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93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2214"/>
            <a:ext cx="12192000" cy="62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97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56417" y="295836"/>
            <a:ext cx="8633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APPLY TO BRITAIN’S GOT TALENT BY VIDEO!</a:t>
            </a:r>
          </a:p>
        </p:txBody>
      </p:sp>
      <p:sp>
        <p:nvSpPr>
          <p:cNvPr id="3" name="Ellipse 2"/>
          <p:cNvSpPr/>
          <p:nvPr/>
        </p:nvSpPr>
        <p:spPr>
          <a:xfrm rot="20869321">
            <a:off x="108691" y="357220"/>
            <a:ext cx="3039035" cy="1169893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FINAL TASK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61365" y="1586753"/>
            <a:ext cx="1187375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Prepare your application.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Take some notes! </a:t>
            </a:r>
            <a:r>
              <a:rPr lang="en-GB" sz="2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use your copybook</a:t>
            </a:r>
            <a:r>
              <a:rPr lang="en-GB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You must :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Be polite !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(Say Hello…)</a:t>
            </a:r>
          </a:p>
          <a:p>
            <a:pPr marL="285750" indent="-285750">
              <a:buFontTx/>
              <a:buChar char="-"/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yourself (name, age, city, origins and nationality, family, pets,…)</a:t>
            </a:r>
          </a:p>
          <a:p>
            <a:pPr marL="285750" indent="-285750">
              <a:buFontTx/>
              <a:buChar char="-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Talk about your 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personality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Tx/>
              <a:buChar char="-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Talk about your 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favourite activities</a:t>
            </a:r>
          </a:p>
          <a:p>
            <a:pPr marL="285750" indent="-285750">
              <a:buFontTx/>
              <a:buChar char="-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What job will you do 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in the future?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Present 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your talent(s)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(I can… extremely well!)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-  Do you </a:t>
            </a:r>
            <a:r>
              <a:rPr lang="en-GB" sz="2600" u="sng" dirty="0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you </a:t>
            </a:r>
            <a:r>
              <a:rPr lang="en-GB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win the competition? Explain why.</a:t>
            </a:r>
          </a:p>
          <a:p>
            <a:pPr marL="285750" indent="-285750">
              <a:buFontTx/>
              <a:buChar char="-"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Now, memorise and practise: you must be convincing!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7448" y="3617796"/>
            <a:ext cx="6679946" cy="31096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5310" y="4041782"/>
            <a:ext cx="4959440" cy="35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73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142F366-9761-44DF-99FE-8AAE252CFDCE}"/>
              </a:ext>
            </a:extLst>
          </p:cNvPr>
          <p:cNvSpPr txBox="1"/>
          <p:nvPr/>
        </p:nvSpPr>
        <p:spPr>
          <a:xfrm>
            <a:off x="3019425" y="895349"/>
            <a:ext cx="99917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Homework for Thursday 17th:</a:t>
            </a:r>
          </a:p>
          <a:p>
            <a:endParaRPr lang="en-US" sz="2800" dirty="0"/>
          </a:p>
          <a:p>
            <a:r>
              <a:rPr lang="en-US" sz="2800" dirty="0"/>
              <a:t>At home, shoot your </a:t>
            </a:r>
            <a:r>
              <a:rPr lang="en-US" sz="2800" b="1" dirty="0"/>
              <a:t>1 or 2 minute video.</a:t>
            </a:r>
          </a:p>
          <a:p>
            <a:endParaRPr lang="en-US" sz="2800" dirty="0"/>
          </a:p>
          <a:p>
            <a:r>
              <a:rPr lang="en-US" sz="2800" b="1" dirty="0"/>
              <a:t>Don’t read your presentation</a:t>
            </a:r>
            <a:r>
              <a:rPr lang="en-US" sz="2800" dirty="0"/>
              <a:t>, don’t be shy ! Be out-going and cheerful !</a:t>
            </a:r>
          </a:p>
          <a:p>
            <a:endParaRPr lang="en-US" sz="2800" dirty="0"/>
          </a:p>
          <a:p>
            <a:r>
              <a:rPr lang="en-US" sz="2800" dirty="0"/>
              <a:t>Film </a:t>
            </a:r>
            <a:r>
              <a:rPr lang="en-US" sz="2800" b="1" dirty="0"/>
              <a:t>some illustrations </a:t>
            </a:r>
            <a:r>
              <a:rPr lang="en-US" sz="2800" dirty="0"/>
              <a:t>to your presentation, be original !</a:t>
            </a:r>
          </a:p>
          <a:p>
            <a:endParaRPr lang="en-US" sz="2800" dirty="0"/>
          </a:p>
          <a:p>
            <a:r>
              <a:rPr lang="en-US" sz="2800" b="1" dirty="0"/>
              <a:t>Show your talent</a:t>
            </a:r>
            <a:r>
              <a:rPr lang="en-US" sz="2800" dirty="0"/>
              <a:t>, for 20 or 30 seconds at the end! </a:t>
            </a:r>
          </a:p>
          <a:p>
            <a:endParaRPr lang="en-US" sz="2800" dirty="0"/>
          </a:p>
          <a:p>
            <a:r>
              <a:rPr lang="en-US" sz="2800" dirty="0"/>
              <a:t>Send me the video via </a:t>
            </a:r>
            <a:r>
              <a:rPr lang="en-US" sz="2800" b="1" dirty="0"/>
              <a:t>laclasse.com</a:t>
            </a:r>
            <a:r>
              <a:rPr lang="en-US" sz="2800" dirty="0"/>
              <a:t> or put it on </a:t>
            </a:r>
            <a:r>
              <a:rPr lang="en-US" sz="2800" b="1" dirty="0"/>
              <a:t>a USB key</a:t>
            </a:r>
            <a:r>
              <a:rPr lang="en-US" sz="2800" dirty="0"/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64ECB93-B7D4-430D-B13B-0DD26F9E37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77" t="9518" r="13834" b="12431"/>
          <a:stretch/>
        </p:blipFill>
        <p:spPr>
          <a:xfrm>
            <a:off x="904874" y="958558"/>
            <a:ext cx="1386991" cy="136207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6BA4CFC-4EE6-4FAF-8A0F-D369AC0578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94" y="2326689"/>
            <a:ext cx="1200150" cy="120015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BEB98B64-2BD3-4537-AFF3-BC33E2C8B8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49" y="3429000"/>
            <a:ext cx="1558440" cy="116883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18031A9-F25B-4397-BEEC-3869DFC60DA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885" y="4597830"/>
            <a:ext cx="1050880" cy="89535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0FF785B-C316-4948-8F1C-84F59A7EA9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0599" y="5455202"/>
            <a:ext cx="1472715" cy="120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97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177</Words>
  <Application>Microsoft Office PowerPoint</Application>
  <PresentationFormat>Grand écran</PresentationFormat>
  <Paragraphs>25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Agathe Solins</dc:creator>
  <cp:lastModifiedBy>Agathe SOLINS</cp:lastModifiedBy>
  <cp:revision>9</cp:revision>
  <dcterms:created xsi:type="dcterms:W3CDTF">2017-12-15T13:43:06Z</dcterms:created>
  <dcterms:modified xsi:type="dcterms:W3CDTF">2020-12-14T16:38:15Z</dcterms:modified>
</cp:coreProperties>
</file>